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2" r:id="rId3"/>
    <p:sldId id="273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59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2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9CBC9-AB11-440D-BB0E-859E0F88AEAB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C8E64-B7F3-4124-B364-F921207D98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9CBC9-AB11-440D-BB0E-859E0F88AEAB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C8E64-B7F3-4124-B364-F921207D98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9CBC9-AB11-440D-BB0E-859E0F88AEAB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C8E64-B7F3-4124-B364-F921207D98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9CBC9-AB11-440D-BB0E-859E0F88AEAB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C8E64-B7F3-4124-B364-F921207D98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9CBC9-AB11-440D-BB0E-859E0F88AEAB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C8E64-B7F3-4124-B364-F921207D98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9CBC9-AB11-440D-BB0E-859E0F88AEAB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C8E64-B7F3-4124-B364-F921207D98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9CBC9-AB11-440D-BB0E-859E0F88AEAB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C8E64-B7F3-4124-B364-F921207D98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9CBC9-AB11-440D-BB0E-859E0F88AEAB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C8E64-B7F3-4124-B364-F921207D98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9CBC9-AB11-440D-BB0E-859E0F88AEAB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C8E64-B7F3-4124-B364-F921207D98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9CBC9-AB11-440D-BB0E-859E0F88AEAB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C8E64-B7F3-4124-B364-F921207D98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9CBC9-AB11-440D-BB0E-859E0F88AEAB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C8E64-B7F3-4124-B364-F921207D98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9CBC9-AB11-440D-BB0E-859E0F88AEAB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0C8E64-B7F3-4124-B364-F921207D98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601-WA00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3292" y="-1"/>
            <a:ext cx="9157291" cy="684806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-20200601-WA00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-20200601-WA0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2226" cy="6858000"/>
          </a:xfrm>
          <a:prstGeom prst="rect">
            <a:avLst/>
          </a:prstGeom>
        </p:spPr>
      </p:pic>
      <p:pic>
        <p:nvPicPr>
          <p:cNvPr id="2" name="Рисунок 1" descr="IMG-20200601-WA00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1196752"/>
            <a:ext cx="4824536" cy="4824536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601-WA0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2226" cy="6858000"/>
          </a:xfrm>
          <a:prstGeom prst="rect">
            <a:avLst/>
          </a:prstGeom>
        </p:spPr>
      </p:pic>
      <p:pic>
        <p:nvPicPr>
          <p:cNvPr id="3" name="Рисунок 2" descr="IMG-20200601-WA00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260648"/>
            <a:ext cx="6336704" cy="6336704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601-WA00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6540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-20200601-WA0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2226" cy="6858000"/>
          </a:xfrm>
          <a:prstGeom prst="rect">
            <a:avLst/>
          </a:prstGeom>
        </p:spPr>
      </p:pic>
      <p:pic>
        <p:nvPicPr>
          <p:cNvPr id="2" name="Рисунок 1" descr="IMG-20200601-WA0013.jpg"/>
          <p:cNvPicPr>
            <a:picLocks noChangeAspect="1"/>
          </p:cNvPicPr>
          <p:nvPr/>
        </p:nvPicPr>
        <p:blipFill>
          <a:blip r:embed="rId3" cstate="print"/>
          <a:srcRect l="2913" t="17371" r="9709" b="5126"/>
          <a:stretch>
            <a:fillRect/>
          </a:stretch>
        </p:blipFill>
        <p:spPr>
          <a:xfrm>
            <a:off x="1259632" y="1124744"/>
            <a:ext cx="6480720" cy="4176464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-20200601-WA0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2226" cy="6858000"/>
          </a:xfrm>
          <a:prstGeom prst="rect">
            <a:avLst/>
          </a:prstGeom>
        </p:spPr>
      </p:pic>
      <p:pic>
        <p:nvPicPr>
          <p:cNvPr id="2" name="Рисунок 1" descr="IMG-20200601-WA0014.jpg"/>
          <p:cNvPicPr>
            <a:picLocks noChangeAspect="1"/>
          </p:cNvPicPr>
          <p:nvPr/>
        </p:nvPicPr>
        <p:blipFill>
          <a:blip r:embed="rId3" cstate="print"/>
          <a:srcRect l="12622" t="22973" r="1725"/>
          <a:stretch>
            <a:fillRect/>
          </a:stretch>
        </p:blipFill>
        <p:spPr>
          <a:xfrm>
            <a:off x="1187624" y="620688"/>
            <a:ext cx="6840760" cy="4104456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-20200601-WA0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IMG-20200601-WA0016.jpg"/>
          <p:cNvPicPr>
            <a:picLocks noChangeAspect="1"/>
          </p:cNvPicPr>
          <p:nvPr/>
        </p:nvPicPr>
        <p:blipFill>
          <a:blip r:embed="rId3" cstate="print"/>
          <a:srcRect l="12270" t="38666" r="16564" b="24510"/>
          <a:stretch>
            <a:fillRect/>
          </a:stretch>
        </p:blipFill>
        <p:spPr>
          <a:xfrm>
            <a:off x="539552" y="908720"/>
            <a:ext cx="8079805" cy="2786140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601-WA0020.jpg"/>
          <p:cNvPicPr>
            <a:picLocks noChangeAspect="1"/>
          </p:cNvPicPr>
          <p:nvPr/>
        </p:nvPicPr>
        <p:blipFill>
          <a:blip r:embed="rId2" cstate="print"/>
          <a:srcRect l="4804" r="221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-20200601-WA00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371703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1520" y="3933056"/>
            <a:ext cx="864096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МКОУ «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Кузнецовская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СОШ»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поздравляет всех детей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-20200601-WA0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MG-20200601-WA0018.jpg"/>
          <p:cNvPicPr>
            <a:picLocks noChangeAspect="1"/>
          </p:cNvPicPr>
          <p:nvPr/>
        </p:nvPicPr>
        <p:blipFill>
          <a:blip r:embed="rId3" cstate="print"/>
          <a:srcRect b="10870"/>
          <a:stretch>
            <a:fillRect/>
          </a:stretch>
        </p:blipFill>
        <p:spPr>
          <a:xfrm>
            <a:off x="1331640" y="404664"/>
            <a:ext cx="6624735" cy="5904656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-20200601-WA0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IMG-20200601-WA00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-18256"/>
            <a:ext cx="6876256" cy="6876256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-20200601-WA0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2226" cy="6858000"/>
          </a:xfrm>
          <a:prstGeom prst="rect">
            <a:avLst/>
          </a:prstGeom>
        </p:spPr>
      </p:pic>
      <p:pic>
        <p:nvPicPr>
          <p:cNvPr id="4" name="Рисунок 3" descr="IMG-20200601-WA0006.jpg"/>
          <p:cNvPicPr>
            <a:picLocks noChangeAspect="1"/>
          </p:cNvPicPr>
          <p:nvPr/>
        </p:nvPicPr>
        <p:blipFill>
          <a:blip r:embed="rId3" cstate="print"/>
          <a:srcRect r="15350" b="20492"/>
          <a:stretch>
            <a:fillRect/>
          </a:stretch>
        </p:blipFill>
        <p:spPr>
          <a:xfrm>
            <a:off x="683568" y="980728"/>
            <a:ext cx="7740352" cy="4850581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601-WA0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-20200601-WA0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2226" cy="6858000"/>
          </a:xfrm>
          <a:prstGeom prst="rect">
            <a:avLst/>
          </a:prstGeom>
        </p:spPr>
      </p:pic>
      <p:pic>
        <p:nvPicPr>
          <p:cNvPr id="2" name="Рисунок 1" descr="IMG-20200601-WA0007.jpg"/>
          <p:cNvPicPr>
            <a:picLocks noChangeAspect="1"/>
          </p:cNvPicPr>
          <p:nvPr/>
        </p:nvPicPr>
        <p:blipFill>
          <a:blip r:embed="rId3" cstate="print"/>
          <a:srcRect l="13792" t="26731" r="19189"/>
          <a:stretch>
            <a:fillRect/>
          </a:stretch>
        </p:blipFill>
        <p:spPr>
          <a:xfrm>
            <a:off x="1619672" y="1196752"/>
            <a:ext cx="6120680" cy="4464496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-20200601-WA0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2226" cy="6858000"/>
          </a:xfrm>
          <a:prstGeom prst="rect">
            <a:avLst/>
          </a:prstGeom>
        </p:spPr>
      </p:pic>
      <p:pic>
        <p:nvPicPr>
          <p:cNvPr id="2" name="Рисунок 1" descr="IMG-20200601-WA0011.jpg"/>
          <p:cNvPicPr>
            <a:picLocks noChangeAspect="1"/>
          </p:cNvPicPr>
          <p:nvPr/>
        </p:nvPicPr>
        <p:blipFill>
          <a:blip r:embed="rId3" cstate="print"/>
          <a:srcRect t="10839"/>
          <a:stretch>
            <a:fillRect/>
          </a:stretch>
        </p:blipFill>
        <p:spPr>
          <a:xfrm>
            <a:off x="1187624" y="1052736"/>
            <a:ext cx="6768752" cy="4026526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-20200601-WA0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2226" cy="6858000"/>
          </a:xfrm>
          <a:prstGeom prst="rect">
            <a:avLst/>
          </a:prstGeom>
        </p:spPr>
      </p:pic>
      <p:pic>
        <p:nvPicPr>
          <p:cNvPr id="2" name="Рисунок 1" descr="IMG-20200601-WA00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7828" y="1196752"/>
            <a:ext cx="6259805" cy="4176464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8</Words>
  <Application>Microsoft Office PowerPoint</Application>
  <PresentationFormat>Экран (4:3)</PresentationFormat>
  <Paragraphs>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RePack by SPecialiST</dc:creator>
  <cp:lastModifiedBy>RePack by SPecialiST</cp:lastModifiedBy>
  <cp:revision>5</cp:revision>
  <dcterms:created xsi:type="dcterms:W3CDTF">2020-06-01T05:02:45Z</dcterms:created>
  <dcterms:modified xsi:type="dcterms:W3CDTF">2020-06-01T05:52:03Z</dcterms:modified>
</cp:coreProperties>
</file>